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438" y="-6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922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221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43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09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5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5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12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02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5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62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85515-D39A-45EB-B3FA-09A336D2DE27}" type="datetimeFigureOut">
              <a:rPr lang="fr-FR" smtClean="0"/>
              <a:t>07/07/2023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1BF36-87E0-4AC3-843B-E2B614294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72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7" y="352726"/>
            <a:ext cx="6103326" cy="862319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885272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453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Moi</dc:creator>
  <cp:lastModifiedBy>Moi</cp:lastModifiedBy>
  <cp:revision>2</cp:revision>
  <dcterms:created xsi:type="dcterms:W3CDTF">2023-07-07T15:50:41Z</dcterms:created>
  <dcterms:modified xsi:type="dcterms:W3CDTF">2023-07-07T15:55:45Z</dcterms:modified>
</cp:coreProperties>
</file>