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6858000" cy="9144000" type="screen4x3"/>
  <p:notesSz cx="6889750" cy="100218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2587" y="-77"/>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2840568"/>
            <a:ext cx="5829300" cy="1960033"/>
          </a:xfrm>
        </p:spPr>
        <p:txBody>
          <a:bodyPr/>
          <a:lstStyle/>
          <a:p>
            <a:r>
              <a:rPr lang="fr-FR" smtClean="0"/>
              <a:t>Modifiez le style du titre</a:t>
            </a:r>
            <a:endParaRPr lang="fr-FR"/>
          </a:p>
        </p:txBody>
      </p:sp>
      <p:sp>
        <p:nvSpPr>
          <p:cNvPr id="3" name="Sous-titr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AEE11A45-7928-41A2-B1D9-3FD0E1CB93AA}" type="datetimeFigureOut">
              <a:rPr lang="fr-FR" smtClean="0"/>
              <a:t>20/12/2022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1BF0C3-6CE2-4F02-8665-2E3FCBF3E953}" type="slidenum">
              <a:rPr lang="fr-FR" smtClean="0"/>
              <a:t>‹N°›</a:t>
            </a:fld>
            <a:endParaRPr lang="fr-FR"/>
          </a:p>
        </p:txBody>
      </p:sp>
    </p:spTree>
    <p:extLst>
      <p:ext uri="{BB962C8B-B14F-4D97-AF65-F5344CB8AC3E}">
        <p14:creationId xmlns:p14="http://schemas.microsoft.com/office/powerpoint/2010/main" val="2514772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EE11A45-7928-41A2-B1D9-3FD0E1CB93AA}" type="datetimeFigureOut">
              <a:rPr lang="fr-FR" smtClean="0"/>
              <a:t>20/12/2022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1BF0C3-6CE2-4F02-8665-2E3FCBF3E953}" type="slidenum">
              <a:rPr lang="fr-FR" smtClean="0"/>
              <a:t>‹N°›</a:t>
            </a:fld>
            <a:endParaRPr lang="fr-FR"/>
          </a:p>
        </p:txBody>
      </p:sp>
    </p:spTree>
    <p:extLst>
      <p:ext uri="{BB962C8B-B14F-4D97-AF65-F5344CB8AC3E}">
        <p14:creationId xmlns:p14="http://schemas.microsoft.com/office/powerpoint/2010/main" val="3570179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50" y="366185"/>
            <a:ext cx="1543050" cy="7802033"/>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342900" y="366185"/>
            <a:ext cx="4514850" cy="7802033"/>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EE11A45-7928-41A2-B1D9-3FD0E1CB93AA}" type="datetimeFigureOut">
              <a:rPr lang="fr-FR" smtClean="0"/>
              <a:t>20/12/2022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1BF0C3-6CE2-4F02-8665-2E3FCBF3E953}" type="slidenum">
              <a:rPr lang="fr-FR" smtClean="0"/>
              <a:t>‹N°›</a:t>
            </a:fld>
            <a:endParaRPr lang="fr-FR"/>
          </a:p>
        </p:txBody>
      </p:sp>
    </p:spTree>
    <p:extLst>
      <p:ext uri="{BB962C8B-B14F-4D97-AF65-F5344CB8AC3E}">
        <p14:creationId xmlns:p14="http://schemas.microsoft.com/office/powerpoint/2010/main" val="3630007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EE11A45-7928-41A2-B1D9-3FD0E1CB93AA}" type="datetimeFigureOut">
              <a:rPr lang="fr-FR" smtClean="0"/>
              <a:t>20/12/2022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1BF0C3-6CE2-4F02-8665-2E3FCBF3E953}" type="slidenum">
              <a:rPr lang="fr-FR" smtClean="0"/>
              <a:t>‹N°›</a:t>
            </a:fld>
            <a:endParaRPr lang="fr-FR"/>
          </a:p>
        </p:txBody>
      </p:sp>
    </p:spTree>
    <p:extLst>
      <p:ext uri="{BB962C8B-B14F-4D97-AF65-F5344CB8AC3E}">
        <p14:creationId xmlns:p14="http://schemas.microsoft.com/office/powerpoint/2010/main" val="1569029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5875867"/>
            <a:ext cx="5829300" cy="1816100"/>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AEE11A45-7928-41A2-B1D9-3FD0E1CB93AA}" type="datetimeFigureOut">
              <a:rPr lang="fr-FR" smtClean="0"/>
              <a:t>20/12/2022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1BF0C3-6CE2-4F02-8665-2E3FCBF3E953}" type="slidenum">
              <a:rPr lang="fr-FR" smtClean="0"/>
              <a:t>‹N°›</a:t>
            </a:fld>
            <a:endParaRPr lang="fr-FR"/>
          </a:p>
        </p:txBody>
      </p:sp>
    </p:spTree>
    <p:extLst>
      <p:ext uri="{BB962C8B-B14F-4D97-AF65-F5344CB8AC3E}">
        <p14:creationId xmlns:p14="http://schemas.microsoft.com/office/powerpoint/2010/main" val="1941263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EE11A45-7928-41A2-B1D9-3FD0E1CB93AA}" type="datetimeFigureOut">
              <a:rPr lang="fr-FR" smtClean="0"/>
              <a:t>20/12/2022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A1BF0C3-6CE2-4F02-8665-2E3FCBF3E953}" type="slidenum">
              <a:rPr lang="fr-FR" smtClean="0"/>
              <a:t>‹N°›</a:t>
            </a:fld>
            <a:endParaRPr lang="fr-FR"/>
          </a:p>
        </p:txBody>
      </p:sp>
    </p:spTree>
    <p:extLst>
      <p:ext uri="{BB962C8B-B14F-4D97-AF65-F5344CB8AC3E}">
        <p14:creationId xmlns:p14="http://schemas.microsoft.com/office/powerpoint/2010/main" val="2579270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EE11A45-7928-41A2-B1D9-3FD0E1CB93AA}" type="datetimeFigureOut">
              <a:rPr lang="fr-FR" smtClean="0"/>
              <a:t>20/12/2022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A1BF0C3-6CE2-4F02-8665-2E3FCBF3E953}" type="slidenum">
              <a:rPr lang="fr-FR" smtClean="0"/>
              <a:t>‹N°›</a:t>
            </a:fld>
            <a:endParaRPr lang="fr-FR"/>
          </a:p>
        </p:txBody>
      </p:sp>
    </p:spTree>
    <p:extLst>
      <p:ext uri="{BB962C8B-B14F-4D97-AF65-F5344CB8AC3E}">
        <p14:creationId xmlns:p14="http://schemas.microsoft.com/office/powerpoint/2010/main" val="205093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AEE11A45-7928-41A2-B1D9-3FD0E1CB93AA}" type="datetimeFigureOut">
              <a:rPr lang="fr-FR" smtClean="0"/>
              <a:t>20/12/2022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A1BF0C3-6CE2-4F02-8665-2E3FCBF3E953}" type="slidenum">
              <a:rPr lang="fr-FR" smtClean="0"/>
              <a:t>‹N°›</a:t>
            </a:fld>
            <a:endParaRPr lang="fr-FR"/>
          </a:p>
        </p:txBody>
      </p:sp>
    </p:spTree>
    <p:extLst>
      <p:ext uri="{BB962C8B-B14F-4D97-AF65-F5344CB8AC3E}">
        <p14:creationId xmlns:p14="http://schemas.microsoft.com/office/powerpoint/2010/main" val="2816279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EE11A45-7928-41A2-B1D9-3FD0E1CB93AA}" type="datetimeFigureOut">
              <a:rPr lang="fr-FR" smtClean="0"/>
              <a:t>20/12/2022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A1BF0C3-6CE2-4F02-8665-2E3FCBF3E953}" type="slidenum">
              <a:rPr lang="fr-FR" smtClean="0"/>
              <a:t>‹N°›</a:t>
            </a:fld>
            <a:endParaRPr lang="fr-FR"/>
          </a:p>
        </p:txBody>
      </p:sp>
    </p:spTree>
    <p:extLst>
      <p:ext uri="{BB962C8B-B14F-4D97-AF65-F5344CB8AC3E}">
        <p14:creationId xmlns:p14="http://schemas.microsoft.com/office/powerpoint/2010/main" val="2575517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64067"/>
            <a:ext cx="2256235" cy="154940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EE11A45-7928-41A2-B1D9-3FD0E1CB93AA}" type="datetimeFigureOut">
              <a:rPr lang="fr-FR" smtClean="0"/>
              <a:t>20/12/2022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A1BF0C3-6CE2-4F02-8665-2E3FCBF3E953}" type="slidenum">
              <a:rPr lang="fr-FR" smtClean="0"/>
              <a:t>‹N°›</a:t>
            </a:fld>
            <a:endParaRPr lang="fr-FR"/>
          </a:p>
        </p:txBody>
      </p:sp>
    </p:spTree>
    <p:extLst>
      <p:ext uri="{BB962C8B-B14F-4D97-AF65-F5344CB8AC3E}">
        <p14:creationId xmlns:p14="http://schemas.microsoft.com/office/powerpoint/2010/main" val="451271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400800"/>
            <a:ext cx="4114800" cy="755651"/>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EE11A45-7928-41A2-B1D9-3FD0E1CB93AA}" type="datetimeFigureOut">
              <a:rPr lang="fr-FR" smtClean="0"/>
              <a:t>20/12/2022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A1BF0C3-6CE2-4F02-8665-2E3FCBF3E953}" type="slidenum">
              <a:rPr lang="fr-FR" smtClean="0"/>
              <a:t>‹N°›</a:t>
            </a:fld>
            <a:endParaRPr lang="fr-FR"/>
          </a:p>
        </p:txBody>
      </p:sp>
    </p:spTree>
    <p:extLst>
      <p:ext uri="{BB962C8B-B14F-4D97-AF65-F5344CB8AC3E}">
        <p14:creationId xmlns:p14="http://schemas.microsoft.com/office/powerpoint/2010/main" val="335777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AEE11A45-7928-41A2-B1D9-3FD0E1CB93AA}" type="datetimeFigureOut">
              <a:rPr lang="fr-FR" smtClean="0"/>
              <a:t>20/12/2022</a:t>
            </a:fld>
            <a:endParaRPr lang="fr-FR"/>
          </a:p>
        </p:txBody>
      </p:sp>
      <p:sp>
        <p:nvSpPr>
          <p:cNvPr id="5" name="Espace réservé du pied de page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6A1BF0C3-6CE2-4F02-8665-2E3FCBF3E953}" type="slidenum">
              <a:rPr lang="fr-FR" smtClean="0"/>
              <a:t>‹N°›</a:t>
            </a:fld>
            <a:endParaRPr lang="fr-FR"/>
          </a:p>
        </p:txBody>
      </p:sp>
    </p:spTree>
    <p:extLst>
      <p:ext uri="{BB962C8B-B14F-4D97-AF65-F5344CB8AC3E}">
        <p14:creationId xmlns:p14="http://schemas.microsoft.com/office/powerpoint/2010/main" val="2247410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60648" y="179512"/>
            <a:ext cx="6172200" cy="1800200"/>
          </a:xfrm>
        </p:spPr>
        <p:txBody>
          <a:bodyPr>
            <a:normAutofit fontScale="90000"/>
          </a:bodyPr>
          <a:lstStyle/>
          <a:p>
            <a:r>
              <a:rPr lang="fr-FR" sz="2700" b="1" dirty="0" smtClean="0">
                <a:solidFill>
                  <a:schemeClr val="accent2">
                    <a:lumMod val="75000"/>
                  </a:schemeClr>
                </a:solidFill>
                <a:latin typeface="Rockwell Condensed" pitchFamily="18" charset="0"/>
              </a:rPr>
              <a:t>La Cie « Les Pas Sages à l’Acte »</a:t>
            </a:r>
            <a:br>
              <a:rPr lang="fr-FR" sz="2700" b="1" dirty="0" smtClean="0">
                <a:solidFill>
                  <a:schemeClr val="accent2">
                    <a:lumMod val="75000"/>
                  </a:schemeClr>
                </a:solidFill>
                <a:latin typeface="Rockwell Condensed" pitchFamily="18" charset="0"/>
              </a:rPr>
            </a:br>
            <a:r>
              <a:rPr lang="fr-FR" sz="2700" b="1" dirty="0" smtClean="0">
                <a:solidFill>
                  <a:schemeClr val="accent2">
                    <a:lumMod val="75000"/>
                  </a:schemeClr>
                </a:solidFill>
                <a:latin typeface="Rockwell Condensed" pitchFamily="18" charset="0"/>
              </a:rPr>
              <a:t>Présente</a:t>
            </a:r>
            <a:br>
              <a:rPr lang="fr-FR" sz="2700" b="1" dirty="0" smtClean="0">
                <a:solidFill>
                  <a:schemeClr val="accent2">
                    <a:lumMod val="75000"/>
                  </a:schemeClr>
                </a:solidFill>
                <a:latin typeface="Rockwell Condensed" pitchFamily="18" charset="0"/>
              </a:rPr>
            </a:br>
            <a:r>
              <a:rPr lang="fr-FR" sz="2700" b="1" dirty="0" smtClean="0">
                <a:solidFill>
                  <a:schemeClr val="accent2">
                    <a:lumMod val="75000"/>
                  </a:schemeClr>
                </a:solidFill>
                <a:latin typeface="Rockwell Condensed" pitchFamily="18" charset="0"/>
              </a:rPr>
              <a:t>ART</a:t>
            </a:r>
            <a:br>
              <a:rPr lang="fr-FR" sz="2700" b="1" dirty="0" smtClean="0">
                <a:solidFill>
                  <a:schemeClr val="accent2">
                    <a:lumMod val="75000"/>
                  </a:schemeClr>
                </a:solidFill>
                <a:latin typeface="Rockwell Condensed" pitchFamily="18" charset="0"/>
              </a:rPr>
            </a:br>
            <a:r>
              <a:rPr lang="fr-FR" sz="2200" b="1" dirty="0" smtClean="0">
                <a:solidFill>
                  <a:schemeClr val="accent2">
                    <a:lumMod val="75000"/>
                  </a:schemeClr>
                </a:solidFill>
                <a:latin typeface="Rockwell Condensed" pitchFamily="18" charset="0"/>
              </a:rPr>
              <a:t>De Yasmina REZA</a:t>
            </a:r>
            <a:r>
              <a:rPr lang="fr-FR" sz="2800" b="1" dirty="0" smtClean="0">
                <a:solidFill>
                  <a:srgbClr val="C00000"/>
                </a:solidFill>
              </a:rPr>
              <a:t/>
            </a:r>
            <a:br>
              <a:rPr lang="fr-FR" sz="2800" b="1" dirty="0" smtClean="0">
                <a:solidFill>
                  <a:srgbClr val="C00000"/>
                </a:solidFill>
              </a:rPr>
            </a:br>
            <a:endParaRPr lang="fr-FR" sz="2800" b="1" dirty="0">
              <a:solidFill>
                <a:srgbClr val="C00000"/>
              </a:solidFill>
            </a:endParaRPr>
          </a:p>
        </p:txBody>
      </p:sp>
      <p:sp>
        <p:nvSpPr>
          <p:cNvPr id="2" name="ZoneTexte 1"/>
          <p:cNvSpPr txBox="1"/>
          <p:nvPr/>
        </p:nvSpPr>
        <p:spPr>
          <a:xfrm>
            <a:off x="3668090" y="5445388"/>
            <a:ext cx="3215697" cy="3046988"/>
          </a:xfrm>
          <a:prstGeom prst="rect">
            <a:avLst/>
          </a:prstGeom>
          <a:noFill/>
        </p:spPr>
        <p:txBody>
          <a:bodyPr wrap="square" rtlCol="0">
            <a:spAutoFit/>
          </a:bodyPr>
          <a:lstStyle/>
          <a:p>
            <a:r>
              <a:rPr lang="fr-FR" sz="1200" b="1" dirty="0" smtClean="0"/>
              <a:t>Comment  l’acquisition d’une toile de 1m60 X </a:t>
            </a:r>
          </a:p>
          <a:p>
            <a:r>
              <a:rPr lang="fr-FR" sz="1200" b="1" dirty="0" smtClean="0"/>
              <a:t>1m20 peinte en blanc par un artiste original peut-elle mettre à mal une amitié entre copains qui dure depuis 15 ans?</a:t>
            </a:r>
          </a:p>
          <a:p>
            <a:r>
              <a:rPr lang="fr-FR" sz="1200" b="1" dirty="0" smtClean="0"/>
              <a:t>C’est le leitmotiv choisi par Yasmina REZA pour mettre en scène Serge, acquisiteur de l’œuvre pour un prix hors normes, Marc, ami de serge atterré par cet achat et Yvan, autre ami, plus tempérant dans son interprétation relative à cette emplette extravagante. Entre Marc et Serge, l’antagonisme est à son paroxysme et se traduit  dans la véhémence et la frénésie, sous le regard consterné d’Yvan qui tente en vain de calmer le jeu. L’exutoire de cette mêlée se traduira au final par une tentative de réconciliation baptisée « période d’essai »….</a:t>
            </a:r>
            <a:endParaRPr lang="fr-FR" sz="1200" b="1" dirty="0"/>
          </a:p>
        </p:txBody>
      </p:sp>
      <p:pic>
        <p:nvPicPr>
          <p:cNvPr id="5" name="Espace réservé du contenu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37628" y="5724128"/>
            <a:ext cx="3398231" cy="2592288"/>
          </a:xfrm>
        </p:spPr>
      </p:pic>
      <p:sp>
        <p:nvSpPr>
          <p:cNvPr id="3" name="ZoneTexte 2"/>
          <p:cNvSpPr txBox="1"/>
          <p:nvPr/>
        </p:nvSpPr>
        <p:spPr>
          <a:xfrm>
            <a:off x="3668090" y="5076056"/>
            <a:ext cx="3189910" cy="369332"/>
          </a:xfrm>
          <a:prstGeom prst="rect">
            <a:avLst/>
          </a:prstGeom>
          <a:noFill/>
        </p:spPr>
        <p:txBody>
          <a:bodyPr wrap="square" rtlCol="0">
            <a:spAutoFit/>
          </a:bodyPr>
          <a:lstStyle/>
          <a:p>
            <a:r>
              <a:rPr lang="fr-FR" dirty="0" smtClean="0"/>
              <a:t>	Synopsis</a:t>
            </a:r>
            <a:endParaRPr lang="fr-FR" dirty="0"/>
          </a:p>
        </p:txBody>
      </p:sp>
      <p:sp>
        <p:nvSpPr>
          <p:cNvPr id="7" name="ZoneTexte 6"/>
          <p:cNvSpPr txBox="1"/>
          <p:nvPr/>
        </p:nvSpPr>
        <p:spPr>
          <a:xfrm>
            <a:off x="3482539" y="3783394"/>
            <a:ext cx="3204258" cy="1477328"/>
          </a:xfrm>
          <a:prstGeom prst="rect">
            <a:avLst/>
          </a:prstGeom>
          <a:noFill/>
        </p:spPr>
        <p:txBody>
          <a:bodyPr wrap="square" rtlCol="0">
            <a:spAutoFit/>
          </a:bodyPr>
          <a:lstStyle/>
          <a:p>
            <a:endParaRPr lang="fr-FR" b="1" dirty="0" smtClean="0">
              <a:solidFill>
                <a:srgbClr val="C00000"/>
              </a:solidFill>
            </a:endParaRPr>
          </a:p>
          <a:p>
            <a:r>
              <a:rPr lang="fr-FR" b="1" dirty="0" smtClean="0">
                <a:solidFill>
                  <a:srgbClr val="C00000"/>
                </a:solidFill>
              </a:rPr>
              <a:t>Samedi 11 Février 20h30 à la MJC/CS de Béziers. </a:t>
            </a:r>
          </a:p>
          <a:p>
            <a:endParaRPr lang="fr-FR" dirty="0" smtClean="0">
              <a:solidFill>
                <a:srgbClr val="FF0000"/>
              </a:solidFill>
            </a:endParaRPr>
          </a:p>
          <a:p>
            <a:endParaRPr lang="fr-FR" dirty="0">
              <a:solidFill>
                <a:srgbClr val="FF0000"/>
              </a:solidFill>
            </a:endParaRPr>
          </a:p>
        </p:txBody>
      </p:sp>
      <p:sp>
        <p:nvSpPr>
          <p:cNvPr id="8" name="ZoneTexte 7"/>
          <p:cNvSpPr txBox="1"/>
          <p:nvPr/>
        </p:nvSpPr>
        <p:spPr>
          <a:xfrm>
            <a:off x="908720" y="8546476"/>
            <a:ext cx="6396528" cy="523220"/>
          </a:xfrm>
          <a:prstGeom prst="rect">
            <a:avLst/>
          </a:prstGeom>
          <a:noFill/>
        </p:spPr>
        <p:txBody>
          <a:bodyPr wrap="square" rtlCol="0">
            <a:spAutoFit/>
          </a:bodyPr>
          <a:lstStyle/>
          <a:p>
            <a:r>
              <a:rPr lang="fr-FR" sz="2800" b="1" dirty="0" smtClean="0">
                <a:solidFill>
                  <a:srgbClr val="C00000"/>
                </a:solidFill>
              </a:rPr>
              <a:t>Contact : </a:t>
            </a:r>
            <a:r>
              <a:rPr lang="fr-FR" sz="2000" b="1" dirty="0" smtClean="0"/>
              <a:t>Robert CHERTIER   06 60 59 46 04</a:t>
            </a:r>
            <a:endParaRPr lang="fr-FR" sz="2000" b="1" dirty="0"/>
          </a:p>
        </p:txBody>
      </p:sp>
      <p:pic>
        <p:nvPicPr>
          <p:cNvPr id="10" name="Imag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54412" y="1605307"/>
            <a:ext cx="3001270" cy="2288097"/>
          </a:xfrm>
          <a:prstGeom prst="rect">
            <a:avLst/>
          </a:prstGeom>
        </p:spPr>
      </p:pic>
      <p:pic>
        <p:nvPicPr>
          <p:cNvPr id="6" name="Imag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4664" y="1605307"/>
            <a:ext cx="2831967" cy="4001198"/>
          </a:xfrm>
          <a:prstGeom prst="rect">
            <a:avLst/>
          </a:prstGeom>
        </p:spPr>
      </p:pic>
    </p:spTree>
    <p:extLst>
      <p:ext uri="{BB962C8B-B14F-4D97-AF65-F5344CB8AC3E}">
        <p14:creationId xmlns:p14="http://schemas.microsoft.com/office/powerpoint/2010/main" val="843030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43244598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TotalTime>
  <Words>148</Words>
  <Application>Microsoft Office PowerPoint</Application>
  <PresentationFormat>Affichage à l'écran (4:3)</PresentationFormat>
  <Paragraphs>8</Paragraphs>
  <Slides>2</Slides>
  <Notes>0</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La Cie « Les Pas Sages à l’Acte » Présente ART De Yasmina REZA </vt:lpstr>
      <vt:lpstr>Présentation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Moi</dc:creator>
  <cp:lastModifiedBy>Moi</cp:lastModifiedBy>
  <cp:revision>23</cp:revision>
  <cp:lastPrinted>2022-10-23T07:58:23Z</cp:lastPrinted>
  <dcterms:created xsi:type="dcterms:W3CDTF">2022-10-21T07:43:07Z</dcterms:created>
  <dcterms:modified xsi:type="dcterms:W3CDTF">2022-12-20T18:07:23Z</dcterms:modified>
</cp:coreProperties>
</file>